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handoutMasterIdLst>
    <p:handoutMasterId r:id="rId16"/>
  </p:handoutMasterIdLst>
  <p:sldIdLst>
    <p:sldId id="256" r:id="rId2"/>
    <p:sldId id="269" r:id="rId3"/>
    <p:sldId id="270" r:id="rId4"/>
    <p:sldId id="258" r:id="rId5"/>
    <p:sldId id="261" r:id="rId6"/>
    <p:sldId id="259" r:id="rId7"/>
    <p:sldId id="262" r:id="rId8"/>
    <p:sldId id="260" r:id="rId9"/>
    <p:sldId id="271" r:id="rId10"/>
    <p:sldId id="263" r:id="rId11"/>
    <p:sldId id="264" r:id="rId12"/>
    <p:sldId id="268" r:id="rId13"/>
    <p:sldId id="273" r:id="rId14"/>
    <p:sldId id="272" r:id="rId15"/>
  </p:sldIdLst>
  <p:sldSz cx="9144000" cy="6858000" type="screen4x3"/>
  <p:notesSz cx="6858000" cy="93138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1" d="100"/>
          <a:sy n="81" d="100"/>
        </p:scale>
        <p:origin x="-82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5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31F939-3F9F-4619-AC9C-4DBDAA17B68E}" type="datetimeFigureOut">
              <a:rPr lang="en-US" smtClean="0"/>
              <a:t>11/15/2014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6553"/>
            <a:ext cx="2971800" cy="46569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46553"/>
            <a:ext cx="2971800" cy="46569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77EA31-59CD-4974-BD05-FF4A359DF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681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327175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785038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351715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30355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230131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63308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750729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209018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994641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990153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11/15/2014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08516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97365-EBCA-4027-87D5-99FC1D4DF0BB}" type="datetimeFigureOut">
              <a:rPr lang="en-US" smtClean="0"/>
              <a:pPr/>
              <a:t>11/15/2014</a:t>
            </a:fld>
            <a:endParaRPr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0"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1">
                  <a:shade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060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aspberrypi.org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Programming on microcontrollers and single board computers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33800"/>
            <a:ext cx="6400800" cy="1752600"/>
          </a:xfrm>
        </p:spPr>
        <p:txBody>
          <a:bodyPr/>
          <a:lstStyle/>
          <a:p>
            <a:r>
              <a:rPr lang="en-US" dirty="0" smtClean="0"/>
              <a:t>By: Ayesha Ahmed</a:t>
            </a:r>
          </a:p>
          <a:p>
            <a:r>
              <a:rPr lang="en-US" dirty="0" smtClean="0"/>
              <a:t>Course: STEM ENG 200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I Use it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05000"/>
            <a:ext cx="7772400" cy="4404360"/>
          </a:xfrm>
        </p:spPr>
        <p:txBody>
          <a:bodyPr/>
          <a:lstStyle/>
          <a:p>
            <a:r>
              <a:rPr lang="en-US" sz="3200" dirty="0" smtClean="0"/>
              <a:t>Learn programming </a:t>
            </a:r>
          </a:p>
          <a:p>
            <a:pPr lvl="1"/>
            <a:r>
              <a:rPr lang="en-US" dirty="0" smtClean="0"/>
              <a:t>Python &amp; Scratch included</a:t>
            </a:r>
          </a:p>
          <a:p>
            <a:r>
              <a:rPr lang="en-US" sz="3200" dirty="0" smtClean="0"/>
              <a:t>Used for various electronics projects</a:t>
            </a:r>
          </a:p>
          <a:p>
            <a:pPr lvl="1"/>
            <a:r>
              <a:rPr lang="en-US" sz="2800" dirty="0" smtClean="0"/>
              <a:t>Networking applications</a:t>
            </a:r>
          </a:p>
          <a:p>
            <a:pPr lvl="2"/>
            <a:r>
              <a:rPr lang="en-US" dirty="0" smtClean="0"/>
              <a:t>Router, server, etc.</a:t>
            </a:r>
          </a:p>
          <a:p>
            <a:pPr lvl="1"/>
            <a:r>
              <a:rPr lang="en-US" sz="2800" dirty="0" smtClean="0"/>
              <a:t>Motor Control</a:t>
            </a:r>
          </a:p>
          <a:p>
            <a:pPr lvl="1"/>
            <a:r>
              <a:rPr lang="en-US" sz="2800" dirty="0" smtClean="0"/>
              <a:t>Robotics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729680"/>
            <a:ext cx="7239000" cy="4884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Oakton’s 2013 </a:t>
            </a:r>
            <a:r>
              <a:rPr lang="en-US" dirty="0" err="1" smtClean="0"/>
              <a:t>Lunabot</a:t>
            </a:r>
            <a:endParaRPr 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600" y="1442457"/>
            <a:ext cx="6172200" cy="508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2679"/>
            <a:ext cx="6962775" cy="5658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7461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 with more complex robots.</a:t>
            </a:r>
          </a:p>
          <a:p>
            <a:r>
              <a:rPr lang="en-US" dirty="0" smtClean="0"/>
              <a:t>Learn how to send continuous commands through controller to robot with wired and wireless connection.</a:t>
            </a:r>
          </a:p>
          <a:p>
            <a:r>
              <a:rPr lang="en-US" dirty="0"/>
              <a:t>Path planning for autonomous </a:t>
            </a:r>
            <a:r>
              <a:rPr lang="en-US" dirty="0" smtClean="0"/>
              <a:t>functioning with use of sensors.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272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Arduino</a:t>
            </a:r>
            <a:endParaRPr lang="en-US" dirty="0"/>
          </a:p>
        </p:txBody>
      </p:sp>
      <p:pic>
        <p:nvPicPr>
          <p:cNvPr id="17414" name="Picture 6" descr="http://www.robotshop.com/blog/en/files/arduino-microcontroller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828800"/>
            <a:ext cx="8471991" cy="4419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7304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 err="1" smtClean="0"/>
              <a:t>Arduino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40436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Cost is about $25 to $35.</a:t>
            </a:r>
          </a:p>
          <a:p>
            <a:r>
              <a:rPr lang="en-US" sz="3600" dirty="0" err="1" smtClean="0"/>
              <a:t>Arduino</a:t>
            </a:r>
            <a:r>
              <a:rPr lang="en-US" sz="3600" dirty="0" smtClean="0"/>
              <a:t> is more suited to building and learning about electronics.</a:t>
            </a:r>
          </a:p>
          <a:p>
            <a:r>
              <a:rPr lang="en-US" sz="3600" dirty="0" smtClean="0"/>
              <a:t>Raspberry Pi has better networking and multimedia capabilities</a:t>
            </a:r>
          </a:p>
        </p:txBody>
      </p:sp>
    </p:spTree>
    <p:extLst>
      <p:ext uri="{BB962C8B-B14F-4D97-AF65-F5344CB8AC3E}">
        <p14:creationId xmlns:p14="http://schemas.microsoft.com/office/powerpoint/2010/main" val="3633424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readwrite.com/files/model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981200"/>
            <a:ext cx="7010400" cy="3124200"/>
          </a:xfrm>
        </p:spPr>
        <p:txBody>
          <a:bodyPr>
            <a:normAutofit lnSpcReduction="10000"/>
          </a:bodyPr>
          <a:lstStyle/>
          <a:p>
            <a:r>
              <a:rPr lang="en-US" sz="4000" dirty="0" smtClean="0"/>
              <a:t>Single board, low cost computer</a:t>
            </a:r>
          </a:p>
          <a:p>
            <a:r>
              <a:rPr lang="en-US" sz="4000" dirty="0" smtClean="0"/>
              <a:t>Cost of $35 to $45</a:t>
            </a:r>
          </a:p>
          <a:p>
            <a:r>
              <a:rPr lang="en-US" sz="4000" dirty="0" smtClean="0"/>
              <a:t>Designed for educational use </a:t>
            </a:r>
            <a:r>
              <a:rPr lang="en-US" sz="4000" smtClean="0"/>
              <a:t>to teach </a:t>
            </a:r>
            <a:r>
              <a:rPr lang="en-US" sz="4000" dirty="0" smtClean="0"/>
              <a:t>programming.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905000"/>
            <a:ext cx="7620000" cy="4404360"/>
          </a:xfrm>
        </p:spPr>
        <p:txBody>
          <a:bodyPr/>
          <a:lstStyle/>
          <a:p>
            <a:r>
              <a:rPr lang="en-US" sz="4000" dirty="0" smtClean="0"/>
              <a:t>Single board computer</a:t>
            </a:r>
          </a:p>
          <a:p>
            <a:pPr lvl="1"/>
            <a:r>
              <a:rPr lang="en-US" sz="3200" dirty="0" smtClean="0"/>
              <a:t>700 </a:t>
            </a:r>
            <a:r>
              <a:rPr lang="en-US" sz="3200" dirty="0" err="1" smtClean="0"/>
              <a:t>Mhz</a:t>
            </a:r>
            <a:r>
              <a:rPr lang="en-US" sz="3200" dirty="0" smtClean="0"/>
              <a:t> ARM CPU</a:t>
            </a:r>
          </a:p>
          <a:p>
            <a:pPr lvl="1"/>
            <a:r>
              <a:rPr lang="en-US" sz="3200" dirty="0" smtClean="0"/>
              <a:t>512M of RAM</a:t>
            </a:r>
          </a:p>
          <a:p>
            <a:pPr lvl="1"/>
            <a:r>
              <a:rPr lang="en-US" sz="3200" dirty="0" smtClean="0"/>
              <a:t>Build in support video</a:t>
            </a:r>
          </a:p>
          <a:p>
            <a:pPr lvl="1"/>
            <a:r>
              <a:rPr lang="en-US" sz="3200" dirty="0" smtClean="0"/>
              <a:t>Storage on an SD card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676400"/>
            <a:ext cx="6858000" cy="4404360"/>
          </a:xfrm>
        </p:spPr>
        <p:txBody>
          <a:bodyPr/>
          <a:lstStyle/>
          <a:p>
            <a:r>
              <a:rPr lang="en-US" sz="3200" dirty="0" smtClean="0"/>
              <a:t>Designed to run Linux</a:t>
            </a:r>
          </a:p>
          <a:p>
            <a:r>
              <a:rPr lang="en-US" sz="3200" dirty="0" smtClean="0"/>
              <a:t>“Official” version is </a:t>
            </a:r>
            <a:r>
              <a:rPr lang="en-US" sz="3200" dirty="0" err="1" smtClean="0"/>
              <a:t>Raspbian</a:t>
            </a:r>
            <a:endParaRPr lang="en-US" sz="3200" dirty="0" smtClean="0"/>
          </a:p>
          <a:p>
            <a:pPr lvl="1"/>
            <a:r>
              <a:rPr lang="en-US" sz="3200" dirty="0" smtClean="0"/>
              <a:t>Based on </a:t>
            </a:r>
            <a:r>
              <a:rPr lang="en-US" sz="3200" dirty="0" err="1" smtClean="0"/>
              <a:t>Debian</a:t>
            </a:r>
            <a:r>
              <a:rPr lang="en-US" sz="3200" dirty="0" smtClean="0"/>
              <a:t> Wheezy distribution</a:t>
            </a:r>
          </a:p>
          <a:p>
            <a:r>
              <a:rPr lang="en-US" sz="3200" dirty="0" smtClean="0"/>
              <a:t>Other versions of Linux are available</a:t>
            </a:r>
          </a:p>
          <a:p>
            <a:r>
              <a:rPr lang="en-US" sz="3200" dirty="0" smtClean="0">
                <a:solidFill>
                  <a:srgbClr val="FFFF00"/>
                </a:solidFill>
                <a:hlinkClick r:id="rId2"/>
              </a:rPr>
              <a:t>http://www.raspberrypi.org/</a:t>
            </a:r>
            <a:endParaRPr lang="en-US" sz="3200" dirty="0" smtClean="0">
              <a:solidFill>
                <a:srgbClr val="FFFF00"/>
              </a:solidFill>
            </a:endParaRP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Raspberry Pi Connectors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905000"/>
            <a:ext cx="7162800" cy="4404360"/>
          </a:xfrm>
        </p:spPr>
        <p:txBody>
          <a:bodyPr/>
          <a:lstStyle/>
          <a:p>
            <a:r>
              <a:rPr lang="en-US" sz="3200" dirty="0" smtClean="0"/>
              <a:t>(2) USB connectors</a:t>
            </a:r>
          </a:p>
          <a:p>
            <a:r>
              <a:rPr lang="en-US" sz="3200" dirty="0" smtClean="0"/>
              <a:t>Ethernet connector</a:t>
            </a:r>
          </a:p>
          <a:p>
            <a:r>
              <a:rPr lang="en-US" sz="3200" dirty="0" smtClean="0"/>
              <a:t>HDMI for video</a:t>
            </a:r>
          </a:p>
          <a:p>
            <a:r>
              <a:rPr lang="en-US" sz="3200" dirty="0" smtClean="0"/>
              <a:t>5-volt </a:t>
            </a:r>
            <a:r>
              <a:rPr lang="en-US" sz="3200" dirty="0" err="1" smtClean="0"/>
              <a:t>microUSB</a:t>
            </a:r>
            <a:r>
              <a:rPr lang="en-US" sz="3200" dirty="0" smtClean="0"/>
              <a:t> power receptacle</a:t>
            </a:r>
          </a:p>
          <a:p>
            <a:r>
              <a:rPr lang="en-US" sz="3200" dirty="0" smtClean="0"/>
              <a:t>20-pin I/O ports</a:t>
            </a:r>
          </a:p>
          <a:p>
            <a:r>
              <a:rPr lang="en-US" sz="3200" dirty="0" smtClean="0"/>
              <a:t>Audio &amp; video ports</a:t>
            </a:r>
          </a:p>
          <a:p>
            <a:r>
              <a:rPr lang="en-US" sz="3200" dirty="0" smtClean="0"/>
              <a:t>Dedicated port for video cam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readwrite.com/files/model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91584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346</TotalTime>
  <Words>212</Words>
  <Application>Microsoft Office PowerPoint</Application>
  <PresentationFormat>On-screen Show (4:3)</PresentationFormat>
  <Paragraphs>46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Programming on microcontrollers and single board computers</vt:lpstr>
      <vt:lpstr>Arduino</vt:lpstr>
      <vt:lpstr>The Arduino</vt:lpstr>
      <vt:lpstr>PowerPoint Presentation</vt:lpstr>
      <vt:lpstr>Purpose</vt:lpstr>
      <vt:lpstr>Technical Description</vt:lpstr>
      <vt:lpstr>Software</vt:lpstr>
      <vt:lpstr>Raspberry Pi Connectors</vt:lpstr>
      <vt:lpstr>PowerPoint Presentation</vt:lpstr>
      <vt:lpstr>What Can I Use it for?</vt:lpstr>
      <vt:lpstr>Example</vt:lpstr>
      <vt:lpstr>Oakton’s 2013 Lunabot</vt:lpstr>
      <vt:lpstr>PowerPoint Presentation</vt:lpstr>
      <vt:lpstr>Future Plans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</dc:title>
  <dc:creator>AJG</dc:creator>
  <cp:lastModifiedBy>User</cp:lastModifiedBy>
  <cp:revision>14</cp:revision>
  <cp:lastPrinted>2014-11-15T13:35:55Z</cp:lastPrinted>
  <dcterms:created xsi:type="dcterms:W3CDTF">2014-04-09T20:35:53Z</dcterms:created>
  <dcterms:modified xsi:type="dcterms:W3CDTF">2014-11-15T14:33:57Z</dcterms:modified>
</cp:coreProperties>
</file>

<file path=docProps/thumbnail.jpeg>
</file>